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Nixie On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EAA67CE-D8F9-413A-B885-AE5C2ACB7862}">
  <a:tblStyle styleId="{7EAA67CE-D8F9-413A-B885-AE5C2ACB786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ustomXml" Target="../customXml/item3.xml"/><Relationship Id="rId3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customXml" Target="../customXml/item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1.xml"/><Relationship Id="rId10" Type="http://schemas.openxmlformats.org/officeDocument/2006/relationships/font" Target="fonts/NixieOne-regular.fntdata"/><Relationship Id="rId4" Type="http://schemas.openxmlformats.org/officeDocument/2006/relationships/tableStyles" Target="tableStyles.xml"/><Relationship Id="rId9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11a8b74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11a8b74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11a8b74e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11a8b74e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11a8b74e1_0_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g1211a8b74e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billofrightsinstitute.org/resources/assembly-and-association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Directions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Select a case to read more about </a:t>
            </a:r>
            <a:r>
              <a:rPr lang="en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Fill out the basic information on the next slide.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Finally, complete a “true for who” slide to evaluate the perspectives about the benefit of assembly and association.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Google Shape;60;p14"/>
          <p:cNvGraphicFramePr/>
          <p:nvPr/>
        </p:nvGraphicFramePr>
        <p:xfrm>
          <a:off x="509850" y="4650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{7EAA67CE-D8F9-413A-B885-AE5C2ACB7862}</a:tableStyleId>
              </a:tblPr>
              <a:tblGrid>
                <a:gridCol w="4077100"/>
                <a:gridCol w="4077100"/>
              </a:tblGrid>
              <a:tr h="83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Case Name: 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Group affiliations: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109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Summary of facts: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Goal of group: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  <a:tr h="22837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Outcome:</a:t>
                      </a:r>
                      <a:r>
                        <a:rPr lang="en"/>
                        <a:t> What rights to assembly or association were affected here? </a:t>
                      </a:r>
                      <a:r>
                        <a:rPr i="1" lang="en"/>
                        <a:t>This can be re-affirmed, moved forward or set back.</a:t>
                      </a:r>
                      <a:endParaRPr i="1"/>
                    </a:p>
                  </a:txBody>
                  <a:tcPr marT="91425" marB="91425" marR="91425" marL="91425">
                    <a:solidFill>
                      <a:srgbClr val="F3F3F3"/>
                    </a:solidFill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5"/>
          <p:cNvSpPr/>
          <p:nvPr/>
        </p:nvSpPr>
        <p:spPr>
          <a:xfrm>
            <a:off x="3575825" y="1904525"/>
            <a:ext cx="1904400" cy="1464000"/>
          </a:xfrm>
          <a:prstGeom prst="ellipse">
            <a:avLst/>
          </a:prstGeom>
          <a:solidFill>
            <a:srgbClr val="FFFF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/>
              <a:t>Declining group </a:t>
            </a:r>
            <a:r>
              <a:rPr lang="en" sz="1300"/>
              <a:t>membership</a:t>
            </a:r>
            <a:r>
              <a:rPr lang="en" sz="1300"/>
              <a:t> will affect our communities negatively.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5830175" y="326950"/>
            <a:ext cx="2458500" cy="1940100"/>
          </a:xfrm>
          <a:prstGeom prst="ellipse">
            <a:avLst/>
          </a:prstGeom>
          <a:solidFill>
            <a:srgbClr val="EFEFE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Viewpoint: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Stance: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5753975" y="2805275"/>
            <a:ext cx="2458500" cy="1940100"/>
          </a:xfrm>
          <a:prstGeom prst="ellipse">
            <a:avLst/>
          </a:prstGeom>
          <a:solidFill>
            <a:srgbClr val="EFEFE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Viewpoint: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Stance: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900775" y="326950"/>
            <a:ext cx="2458500" cy="1940100"/>
          </a:xfrm>
          <a:prstGeom prst="ellipse">
            <a:avLst/>
          </a:prstGeom>
          <a:solidFill>
            <a:srgbClr val="EFEFE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Viewpoint: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Stance: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900775" y="2805275"/>
            <a:ext cx="2458500" cy="1940100"/>
          </a:xfrm>
          <a:prstGeom prst="ellipse">
            <a:avLst/>
          </a:prstGeom>
          <a:solidFill>
            <a:srgbClr val="EFEFE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Viewpoint: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Stance: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Reason: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1" name="Google Shape;71;p15"/>
          <p:cNvCxnSpPr>
            <a:stCxn id="69" idx="6"/>
            <a:endCxn id="66" idx="1"/>
          </p:cNvCxnSpPr>
          <p:nvPr/>
        </p:nvCxnSpPr>
        <p:spPr>
          <a:xfrm>
            <a:off x="3359275" y="1297000"/>
            <a:ext cx="495300" cy="822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2" name="Google Shape;72;p15"/>
          <p:cNvCxnSpPr>
            <a:stCxn id="67" idx="2"/>
            <a:endCxn id="66" idx="7"/>
          </p:cNvCxnSpPr>
          <p:nvPr/>
        </p:nvCxnSpPr>
        <p:spPr>
          <a:xfrm flipH="1">
            <a:off x="5201375" y="1297000"/>
            <a:ext cx="628800" cy="822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3" name="Google Shape;73;p15"/>
          <p:cNvCxnSpPr>
            <a:stCxn id="66" idx="3"/>
            <a:endCxn id="70" idx="6"/>
          </p:cNvCxnSpPr>
          <p:nvPr/>
        </p:nvCxnSpPr>
        <p:spPr>
          <a:xfrm flipH="1">
            <a:off x="3359418" y="3154127"/>
            <a:ext cx="495300" cy="621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4" name="Google Shape;74;p15"/>
          <p:cNvCxnSpPr>
            <a:stCxn id="66" idx="5"/>
            <a:endCxn id="68" idx="2"/>
          </p:cNvCxnSpPr>
          <p:nvPr/>
        </p:nvCxnSpPr>
        <p:spPr>
          <a:xfrm>
            <a:off x="5201332" y="3154127"/>
            <a:ext cx="552600" cy="6213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5" name="Google Shape;75;p15"/>
          <p:cNvSpPr txBox="1"/>
          <p:nvPr/>
        </p:nvSpPr>
        <p:spPr>
          <a:xfrm>
            <a:off x="1171050" y="0"/>
            <a:ext cx="6801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chemeClr val="dk2"/>
                </a:solidFill>
                <a:latin typeface="Nixie One"/>
                <a:ea typeface="Nixie One"/>
                <a:cs typeface="Nixie One"/>
                <a:sym typeface="Nixie One"/>
              </a:rPr>
              <a:t>True for who?</a:t>
            </a:r>
            <a:endParaRPr b="1" i="0" sz="3000" u="none" cap="none" strike="noStrike">
              <a:solidFill>
                <a:schemeClr val="dk2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4A00AB75-8646-49EA-8113-50742F3B9E0F}"/>
</file>

<file path=customXml/itemProps2.xml><?xml version="1.0" encoding="utf-8"?>
<ds:datastoreItem xmlns:ds="http://schemas.openxmlformats.org/officeDocument/2006/customXml" ds:itemID="{E4B021B2-1B97-4DD7-A312-D1C702D4F336}"/>
</file>

<file path=customXml/itemProps3.xml><?xml version="1.0" encoding="utf-8"?>
<ds:datastoreItem xmlns:ds="http://schemas.openxmlformats.org/officeDocument/2006/customXml" ds:itemID="{481F11F2-0C23-448E-95AA-9BDF561E5124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